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59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998E"/>
    <a:srgbClr val="8BF9E7"/>
    <a:srgbClr val="A4E0DD"/>
    <a:srgbClr val="36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8D00-3E1D-41D3-9956-4AF1B6C1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0EA01-88CF-4264-AB3E-0457B2B4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2226-A645-4235-A8EA-13EC28EF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A0BAB-1BD0-46E5-A356-96AB03F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D3EB-34FC-41F2-B89B-09F992EE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B012-1CBC-4B12-8710-7F0F39BE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E1C37-31E5-4063-AD1C-A36F021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4C2E-B28B-4779-8C09-5D53DB7B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DA31-4921-4F4C-9037-000AFEEA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5912-FBA5-4D01-B962-30C92D0C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7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4523F-11D9-4D44-ACAC-FC3F61CA8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93100-21C9-4706-B977-0571986DB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4800-3B4E-4F9C-A2F5-A6BB0D6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BB0BD-70A5-47ED-AAA1-E765B970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C478-DD23-40C3-AD53-BE80D20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4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5EDA-52FE-4527-86D1-2AF7C982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478-8A42-4A02-A206-5314EB46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C6FD-8FFC-44C8-AC56-5D085BBC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81131-AECF-4120-8C8A-95610BF4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F740-35FD-4BB1-9D23-C561C0F9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2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DBB2-80E4-4B21-A359-DFE4EE6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95457-8626-45B4-869A-419089C94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55EE-EE80-4F13-AD03-13C2286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20FA-101B-4221-8A6A-849AF439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307C-45C0-4648-8A3C-C3C42B88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80C1-9960-4420-82E5-450C31B2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3973-D357-4635-A7F6-F5F936E4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FDBB-E0AA-4A27-B916-8EA7DFE28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ECFCE-C8A3-4179-8F76-BE82E062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A3C53-A98F-476B-8032-1676A04E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96D3-1A32-474A-82E7-4BF53124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DC72-CA80-4519-8E7C-D3B80C36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8AA4-CCBA-444B-A555-798D8D935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88EFE-51F5-44AB-AB5E-944D15322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F1639-AEF0-46ED-B34A-422C09DE6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89A7-4E6F-499F-9A9B-C49F5D4D8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7CD86-D11D-4885-BC15-000FD0FA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70D2C-22E7-4247-8E64-B2EC619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BBABD-4AF2-405F-811D-23EDBEF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4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D9E8-B5E5-4D5D-ACF4-59CD15F4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CE733-7382-4B3A-98CE-00AE4A63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7E419-19EB-47C9-9A97-F0C9B67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27C83-5EC1-4A30-B659-494DD4B4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9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C67A8-6242-411F-83AC-62BD513C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5909-31E8-4344-BE97-D74D1477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DFB-4BD8-4C34-9B31-0F261B0D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0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A126-3650-4E23-8E04-94E8B7AB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3209-0B17-45C1-B748-BBE8EFF2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A514-551D-417A-8EA0-8EE8BBEF0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B46-BCD8-4603-99FD-93ACFC7A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34013-A609-4C6A-8389-DFF5E48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040E9-B3CA-4A5F-BB0F-1E9AF842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F8B0-2FDD-4118-8122-12C4218F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754DD-F345-4FB1-901F-31E12284E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6F33-BA6A-4C96-8030-E4894533B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126B-1F5A-47BE-8EFC-879491B3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1C190-CE38-4CB6-9BB4-7827BE0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7FF4-9540-4DAC-B152-85210997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4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6801-4C97-4C40-91F6-81940173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1B874-B7F0-44BF-841B-4036DFA1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1A98-CA58-4E6D-B50C-BE2766FDA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FA28-585C-4BA7-9A33-29634C70DEA2}" type="datetimeFigureOut">
              <a:rPr lang="en-GB" smtClean="0"/>
              <a:t>07/11/2020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D66-741C-4B35-BB40-2CF5A0DF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3D4E-2BBF-47AC-9D03-1FF8C2C05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91E93FF-8EB2-4B71-9600-E0F6C587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" y="161282"/>
            <a:ext cx="10782983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772696" y="2801923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585551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72696" y="4670108"/>
            <a:ext cx="56798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454654"/>
            <a:ext cx="1135310" cy="10435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lists are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123624"/>
            <a:ext cx="1135310" cy="1446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Only entries with keywords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earrings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are shown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E9D3A-B350-4687-8938-81B7362E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renamed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Bob’s Bakery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9" y="890427"/>
            <a:ext cx="1080782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3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87259-6E60-4D0C-A0F9-D91CB2D7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switched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Default account 2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8" y="890427"/>
            <a:ext cx="1399563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19D9CC-E68F-4E4C-BBE6-74839C027CAA}"/>
              </a:ext>
            </a:extLst>
          </p:cNvPr>
          <p:cNvSpPr/>
          <p:nvPr/>
        </p:nvSpPr>
        <p:spPr>
          <a:xfrm>
            <a:off x="0" y="4491850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account’s entry info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1B73A3-1620-432D-8627-FE44CB3CD78D}"/>
              </a:ext>
            </a:extLst>
          </p:cNvPr>
          <p:cNvSpPr/>
          <p:nvPr/>
        </p:nvSpPr>
        <p:spPr>
          <a:xfrm>
            <a:off x="1017197" y="479335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3D6F4C-CA3E-4BB1-BAB1-C44230FE643F}"/>
              </a:ext>
            </a:extLst>
          </p:cNvPr>
          <p:cNvSpPr/>
          <p:nvPr/>
        </p:nvSpPr>
        <p:spPr>
          <a:xfrm>
            <a:off x="1560350" y="3724712"/>
            <a:ext cx="10410739" cy="25670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5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A3342-9AD0-4300-B1A6-8AD8CBD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76253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62850"/>
            <a:ext cx="1135310" cy="94441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exit message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7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4DEFD2-C4AD-4C00-A096-CA9F588D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42" y="146782"/>
            <a:ext cx="10824258" cy="6509924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3862" y="2172091"/>
            <a:ext cx="1135310" cy="186366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buying supplies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8992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expense is added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31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6DF2F-03EF-4F58-B1B6-0A06D365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58" y="134574"/>
            <a:ext cx="10791542" cy="64902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680742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44868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targeted expense 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294168-4324-4BF3-8B83-FDEE9EE0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4" y="131688"/>
            <a:ext cx="10779123" cy="648277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3707934"/>
            <a:ext cx="2952925" cy="255864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-14151" y="2388548"/>
            <a:ext cx="1135310" cy="139322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expenses has been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60185"/>
            <a:ext cx="1135310" cy="966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All expenses visible in the list are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5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BBDECC-34EA-46C6-A2DD-51215B3F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31688"/>
            <a:ext cx="10800466" cy="649561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641330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3707934"/>
            <a:ext cx="2952925" cy="255864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-14151" y="2388548"/>
            <a:ext cx="1135310" cy="139322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targeted entry has been edited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-14151" y="5374635"/>
            <a:ext cx="1135310" cy="966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expense edited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9"/>
            <a:ext cx="2643935" cy="175583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45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3EF4C-1483-4FD1-8931-659A8A50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56" y="144272"/>
            <a:ext cx="10762060" cy="64725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58040"/>
            <a:ext cx="1135310" cy="8917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Error message in question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6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7DC9A1B2-376F-4526-A47E-A9DF52E2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92" y="-25780"/>
            <a:ext cx="10724308" cy="64498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D71443-352B-430F-855B-2BDF579F5151}"/>
              </a:ext>
            </a:extLst>
          </p:cNvPr>
          <p:cNvSpPr/>
          <p:nvPr/>
        </p:nvSpPr>
        <p:spPr>
          <a:xfrm>
            <a:off x="989901" y="401191"/>
            <a:ext cx="50839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D6BBF6-9366-486B-B143-3FE8BE43144F}"/>
              </a:ext>
            </a:extLst>
          </p:cNvPr>
          <p:cNvSpPr/>
          <p:nvPr/>
        </p:nvSpPr>
        <p:spPr>
          <a:xfrm>
            <a:off x="78231" y="358836"/>
            <a:ext cx="1205284" cy="33855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Menu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A73689F-FB16-44BA-B447-7F084E6912CA}"/>
              </a:ext>
            </a:extLst>
          </p:cNvPr>
          <p:cNvSpPr/>
          <p:nvPr/>
        </p:nvSpPr>
        <p:spPr>
          <a:xfrm>
            <a:off x="1023457" y="827534"/>
            <a:ext cx="474841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3E3FC4-1777-468C-A801-2F982496C9F0}"/>
              </a:ext>
            </a:extLst>
          </p:cNvPr>
          <p:cNvSpPr/>
          <p:nvPr/>
        </p:nvSpPr>
        <p:spPr>
          <a:xfrm>
            <a:off x="831001" y="1341319"/>
            <a:ext cx="679055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148D64-A555-4F4C-9C27-FD1AC53CBB0B}"/>
              </a:ext>
            </a:extLst>
          </p:cNvPr>
          <p:cNvSpPr/>
          <p:nvPr/>
        </p:nvSpPr>
        <p:spPr>
          <a:xfrm>
            <a:off x="918593" y="2616956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8BA8BEB-AD76-4060-B1AD-B8CCBD22B45D}"/>
              </a:ext>
            </a:extLst>
          </p:cNvPr>
          <p:cNvSpPr/>
          <p:nvPr/>
        </p:nvSpPr>
        <p:spPr>
          <a:xfrm>
            <a:off x="819243" y="4552512"/>
            <a:ext cx="114345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2BA12BC-5F74-4FFD-9069-45AC33E1DDFA}"/>
              </a:ext>
            </a:extLst>
          </p:cNvPr>
          <p:cNvSpPr/>
          <p:nvPr/>
        </p:nvSpPr>
        <p:spPr>
          <a:xfrm rot="16200000">
            <a:off x="4514767" y="5743720"/>
            <a:ext cx="1462429" cy="2843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ACACE1-AA2B-4EF6-BE02-4FE4BEA0084A}"/>
              </a:ext>
            </a:extLst>
          </p:cNvPr>
          <p:cNvSpPr/>
          <p:nvPr/>
        </p:nvSpPr>
        <p:spPr>
          <a:xfrm rot="16200000">
            <a:off x="7347557" y="6188191"/>
            <a:ext cx="573490" cy="2843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425B04F-A906-4A25-B9B1-D2904F5E48D4}"/>
              </a:ext>
            </a:extLst>
          </p:cNvPr>
          <p:cNvSpPr/>
          <p:nvPr/>
        </p:nvSpPr>
        <p:spPr>
          <a:xfrm rot="16200000">
            <a:off x="10468871" y="6170530"/>
            <a:ext cx="608807" cy="2843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BF0EF0-C6D8-4A2E-A9F9-CB3F82634C0D}"/>
              </a:ext>
            </a:extLst>
          </p:cNvPr>
          <p:cNvSpPr/>
          <p:nvPr/>
        </p:nvSpPr>
        <p:spPr>
          <a:xfrm>
            <a:off x="859871" y="1974820"/>
            <a:ext cx="179143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BF374-1E5F-422A-B1E3-130F8865E611}"/>
              </a:ext>
            </a:extLst>
          </p:cNvPr>
          <p:cNvSpPr/>
          <p:nvPr/>
        </p:nvSpPr>
        <p:spPr>
          <a:xfrm>
            <a:off x="78230" y="775941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98443-CFD6-4E90-88CC-BC639B33A73C}"/>
              </a:ext>
            </a:extLst>
          </p:cNvPr>
          <p:cNvSpPr/>
          <p:nvPr/>
        </p:nvSpPr>
        <p:spPr>
          <a:xfrm>
            <a:off x="78230" y="1320232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Display picture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7FC04A-8212-4469-B2C6-A570560FB7A1}"/>
              </a:ext>
            </a:extLst>
          </p:cNvPr>
          <p:cNvSpPr/>
          <p:nvPr/>
        </p:nvSpPr>
        <p:spPr>
          <a:xfrm>
            <a:off x="78230" y="195546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Command box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84198-2E08-445D-85FC-40D66E2BF419}"/>
              </a:ext>
            </a:extLst>
          </p:cNvPr>
          <p:cNvSpPr/>
          <p:nvPr/>
        </p:nvSpPr>
        <p:spPr>
          <a:xfrm>
            <a:off x="78230" y="2602380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Result display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037325-DC41-4AC2-A4CC-DBF7BA8F7079}"/>
              </a:ext>
            </a:extLst>
          </p:cNvPr>
          <p:cNvSpPr/>
          <p:nvPr/>
        </p:nvSpPr>
        <p:spPr>
          <a:xfrm>
            <a:off x="78230" y="4341338"/>
            <a:ext cx="1230783" cy="7157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Account summary chart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2320D0-EA49-4B24-9381-7A1EB5971415}"/>
              </a:ext>
            </a:extLst>
          </p:cNvPr>
          <p:cNvSpPr/>
          <p:nvPr/>
        </p:nvSpPr>
        <p:spPr>
          <a:xfrm>
            <a:off x="4643338" y="6498932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Chart legend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0E72DF-F642-4B53-B192-463BDEC94B48}"/>
              </a:ext>
            </a:extLst>
          </p:cNvPr>
          <p:cNvSpPr/>
          <p:nvPr/>
        </p:nvSpPr>
        <p:spPr>
          <a:xfrm>
            <a:off x="7028557" y="650237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Expense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D5E0BA-5550-44CB-AEC0-700017CE914D}"/>
              </a:ext>
            </a:extLst>
          </p:cNvPr>
          <p:cNvSpPr/>
          <p:nvPr/>
        </p:nvSpPr>
        <p:spPr>
          <a:xfrm>
            <a:off x="10170631" y="6493843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Revenue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0E718C1A-3F83-4DD6-A76C-3634AC3AA02C}"/>
              </a:ext>
            </a:extLst>
          </p:cNvPr>
          <p:cNvSpPr/>
          <p:nvPr/>
        </p:nvSpPr>
        <p:spPr>
          <a:xfrm>
            <a:off x="851681" y="6155412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C09312-E9C9-413C-B995-D3B2A456418A}"/>
              </a:ext>
            </a:extLst>
          </p:cNvPr>
          <p:cNvSpPr/>
          <p:nvPr/>
        </p:nvSpPr>
        <p:spPr>
          <a:xfrm>
            <a:off x="95669" y="6109577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Status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4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EFD0CA-F056-4B2B-9165-6F0C671A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9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455281-3BCC-4F46-A129-1CE688A2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391"/>
            <a:ext cx="10779853" cy="6483218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7709483" y="3749880"/>
            <a:ext cx="2952925" cy="163585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15091" y="4567806"/>
            <a:ext cx="678274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1963436"/>
            <a:ext cx="1135310" cy="21656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revenue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phone case sales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4228" y="4242573"/>
            <a:ext cx="1135310" cy="114903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EB608E-0F7C-471F-A1D3-CCDF129BCA45}"/>
              </a:ext>
            </a:extLst>
          </p:cNvPr>
          <p:cNvSpPr/>
          <p:nvPr/>
        </p:nvSpPr>
        <p:spPr>
          <a:xfrm rot="10800000">
            <a:off x="3171037" y="5673704"/>
            <a:ext cx="7885652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427B6-0BA5-4DAE-9F93-27F22E45D1DC}"/>
              </a:ext>
            </a:extLst>
          </p:cNvPr>
          <p:cNvSpPr/>
          <p:nvPr/>
        </p:nvSpPr>
        <p:spPr>
          <a:xfrm>
            <a:off x="218112" y="3766660"/>
            <a:ext cx="2952925" cy="258380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29722-60F0-4150-8A9C-F8B8FD85DDCC}"/>
              </a:ext>
            </a:extLst>
          </p:cNvPr>
          <p:cNvSpPr/>
          <p:nvPr/>
        </p:nvSpPr>
        <p:spPr>
          <a:xfrm>
            <a:off x="11056690" y="5527026"/>
            <a:ext cx="1135310" cy="6892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EE6EC-A521-452B-8811-E1BED43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deletion has been undone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is shown again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0C385B-3DCD-47DB-BD5A-FA3207A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0950763" y="2428354"/>
            <a:ext cx="1241237" cy="122516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showing the profit of the current account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3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8F865-D83B-4F62-ABFF-5179D1F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new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$upper $avers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0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0E806-8FCE-425D-9478-14CBE8F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My Flower Shop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3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94BCC-96DE-46D6-BFF0-35FD423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565042"/>
            <a:ext cx="1135310" cy="100532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listing all the accounts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243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Bahnschrift Light SemiCondensed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Hue Man Le</dc:creator>
  <cp:lastModifiedBy>Hue Man Le</cp:lastModifiedBy>
  <cp:revision>33</cp:revision>
  <dcterms:created xsi:type="dcterms:W3CDTF">2020-10-25T06:59:21Z</dcterms:created>
  <dcterms:modified xsi:type="dcterms:W3CDTF">2020-11-07T07:37:28Z</dcterms:modified>
</cp:coreProperties>
</file>